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32389" autoAdjust="0"/>
  </p:normalViewPr>
  <p:slideViewPr>
    <p:cSldViewPr snapToGrid="0" showGuides="1">
      <p:cViewPr varScale="1">
        <p:scale>
          <a:sx n="69" d="100"/>
          <a:sy n="69" d="100"/>
        </p:scale>
        <p:origin x="4332" y="66"/>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a:t>Interface for data science</a:t>
          </a:r>
          <a:endParaRPr lang="en-US"/>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a:t>Data lake support</a:t>
          </a:r>
          <a:endParaRPr lang="en-US"/>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a:t>Supports Machine Learning</a:t>
          </a:r>
          <a:endParaRPr lang="en-US"/>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Interface for data science</a:t>
          </a:r>
          <a:endParaRPr lang="en-US" sz="2400" kern="120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Data lake support</a:t>
          </a:r>
          <a:endParaRPr lang="en-US" sz="2400" kern="120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Supports Machine Learning</a:t>
          </a:r>
          <a:endParaRPr lang="en-US" sz="2400" kern="120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intern student from RVCE College of Engineering in India.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&lt;click for </a:t>
            </a:r>
            <a:r>
              <a:rPr lang="en-US" dirty="0" err="1"/>
              <a:t>anim</a:t>
            </a:r>
            <a:r>
              <a:rPr lang="en-US" dirty="0"/>
              <a:t>&gt;, you will get access to syntax checking, highlighting and access to autocomplete options to fill in snippets and also, variables present in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extension &lt;click for </a:t>
            </a:r>
            <a:r>
              <a:rPr lang="en-US" dirty="0" err="1"/>
              <a:t>anim</a:t>
            </a:r>
            <a:r>
              <a:rPr lang="en-US" dirty="0"/>
              <a:t>&gt; can also be used to convert your HSQL code into ECL for execution</a:t>
            </a:r>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also a CLI tool, for other workflows, &lt;click for </a:t>
            </a:r>
            <a:r>
              <a:rPr lang="en-US" dirty="0" err="1"/>
              <a:t>anim</a:t>
            </a:r>
            <a:r>
              <a:rPr lang="en-US" dirty="0"/>
              <a:t>&gt; which you can use for syntax checking and translation.</a:t>
            </a:r>
          </a:p>
          <a:p>
            <a:r>
              <a:rPr lang="en-US" dirty="0"/>
              <a:t>Here, the tool will report any errors or warnings from compiling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can also be used to submit &lt;click for </a:t>
            </a:r>
            <a:r>
              <a:rPr lang="en-US" dirty="0" err="1"/>
              <a:t>anim</a:t>
            </a:r>
            <a:r>
              <a:rPr lang="en-US" dirty="0"/>
              <a:t>&gt; HSQL programs to a cluster after translation, using ECL Client tools in the background.</a:t>
            </a:r>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The select statement is the most important part of HSQL , and 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 simple dataset of cars, and the second one shows the average price of the cars in our dataset.</a:t>
            </a:r>
          </a:p>
          <a:p>
            <a:endParaRPr lang="en-US" dirty="0"/>
          </a:p>
          <a:p>
            <a:r>
              <a:rPr lang="en-US" dirty="0"/>
              <a:t>The third statement, which is stored in a definition,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a an interesting average price for the cars in the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use complex </a:t>
            </a:r>
            <a:r>
              <a:rPr lang="en-US" dirty="0" err="1"/>
              <a:t>boolean</a:t>
            </a:r>
            <a:r>
              <a:rPr lang="en-US" dirty="0"/>
              <a:t> queries for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most expensive car in 2012 in this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tests by a person.</a:t>
            </a:r>
          </a:p>
          <a:p>
            <a:endParaRPr lang="en-US" dirty="0"/>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&lt;click for </a:t>
            </a:r>
            <a:r>
              <a:rPr lang="en-US" dirty="0" err="1"/>
              <a:t>anim</a:t>
            </a:r>
            <a:r>
              <a:rPr lang="en-US" dirty="0"/>
              <a:t>&gt;</a:t>
            </a:r>
          </a:p>
          <a:p>
            <a:endParaRPr lang="en-US" dirty="0"/>
          </a:p>
          <a:p>
            <a:r>
              <a:rPr lang="en-US" dirty="0"/>
              <a:t>Interestingly, most of these cars are from 2019, but we see some are from as far back as 1973.</a:t>
            </a:r>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we will introduce the HSQL Language, why it’s needed in our today’s tech industry, the latest and greatest features available for customer use, and what part of Machine Learning algorithms it can support.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 as an output for the select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Machine Learning, which is another really important part of HSQL.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a:t>
            </a:r>
          </a:p>
          <a:p>
            <a:endParaRPr lang="en-US" dirty="0"/>
          </a:p>
          <a:p>
            <a:r>
              <a:rPr lang="en-US" dirty="0"/>
              <a:t>Here, we just print out the model.</a:t>
            </a:r>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elements which weren’t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easy and simple to use statements.</a:t>
            </a:r>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a:t>
            </a:r>
            <a:r>
              <a:rPr lang="en-US" baseline="0" dirty="0" err="1"/>
              <a:t>xxxxxxxxxxxxx</a:t>
            </a:r>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The web service accepts a subset of prepared and standard SQL queries…….. While it gives you access to HPCC systems data. The cons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seamless interface for data science 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also helps you to explore the data in the HPCC system data lake.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support data visualization and machine learning algorithms for our data analysts.?</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translated to ECL, and it is beneficial to new users, because they don’t need to worry about learning ECL or integrating other tools such as visualization tools with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 to complements ecl.</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more Intended toward simple data ingestion, exploration and simple machine learning applications.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X</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Modules which gives your code a nice structure.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every other statement in this language has had a new features make them a little bit easier and better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introduction, Mahdi. Hi, I’m Atreya, and I’ll be here to show off some of the things that you can do with HSQL!</a:t>
            </a:r>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with HSQL, you can use the extension and its super easy to install. &lt;click for </a:t>
            </a:r>
            <a:r>
              <a:rPr lang="en-US" dirty="0" err="1"/>
              <a:t>anim</a:t>
            </a:r>
            <a:r>
              <a:rPr lang="en-US" dirty="0"/>
              <a:t>&gt; You can just right click on it and an click on install and its ready!</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HSQL Capabilities</a:t>
            </a:r>
            <a:endParaRPr lang="en-US" dirty="0"/>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164439307"/>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6900</TotalTime>
  <Words>2459</Words>
  <Application>Microsoft Office PowerPoint</Application>
  <PresentationFormat>On-screen Show (16:9)</PresentationFormat>
  <Paragraphs>482</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Kashani, Mahdi (RIS-ATL)</cp:lastModifiedBy>
  <cp:revision>486</cp:revision>
  <dcterms:created xsi:type="dcterms:W3CDTF">2015-07-26T09:19:47Z</dcterms:created>
  <dcterms:modified xsi:type="dcterms:W3CDTF">2021-09-10T22:16:03Z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